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24D68-A07B-4B76-A11F-B710E7CF3CFE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9E2B0-F6C4-4AA5-A229-F10823BB9F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97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9E2B0-F6C4-4AA5-A229-F10823BB9FE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794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65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74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26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022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058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260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07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777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6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82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60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65FDD3-5727-4CBC-8743-C748F418D8F8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67B86CF-D6C8-4AE8-BE39-4995FB86E90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416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99418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психорегуляции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функциональных состояний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145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заставить что-либо сделать,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внушить что-либо,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информировать о чем-то,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получить нужную информацию,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отказать в чем-то,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скрыть что-то,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изменить его эмоциональное состояние, отношение или поведение,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прекратить общение.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свою очередь, человек как реципиент может преследовать кроме перечисленных выше целей свои, несколько иные цели: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выслушать сообщение коммуникатора или не слушать его совсем,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желать или не желать принять коммуникатора,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соглашаться или не соглашаться с ним,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использовать или не использовать полученную от коммуникатора информацию.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сказанного выше В. М. Снетков предлагает различать открытую (заявленную) и закрытую позицию коммуникатора. Открытая позиция — это высказывания своих мыслей вслух и демонстрация в поведении цели коммуникатора. Случай, когда коммуникатор осознанно или неосознанно стремится скрыть свою позицию, определяют как закрытую позицию.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Коммуникативный акт — это неделимое действие, жест, реплика, имеющие а глазах реципиента смысл или значение.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Актуальное взаимодействие — это совокупность коммуникативных актов, используемых как метод решения стоящих перед людьми проблем. Структура коммуникативного акта включает в себя следующие фазы: подготовительную, установления контакта, взаимной ориентации, аргументации и принятия решения, завершения.</a:t>
            </a:r>
          </a:p>
        </p:txBody>
      </p:sp>
    </p:spTree>
    <p:extLst>
      <p:ext uri="{BB962C8B-B14F-4D97-AF65-F5344CB8AC3E}">
        <p14:creationId xmlns:p14="http://schemas.microsoft.com/office/powerpoint/2010/main" val="965960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Коммуникативным становится любое поведение человека при наличии явного или представляемого им реципиента, способного воспринимать и наделять смыслом или значением каждый аспект, каждую реакцию из вербального или невербального поведения. В коммуникации должно присутствовать взаимопонимание между участниками Восприятие другого человека означает восприятие его внешних признаков, соотнесение их с личностными характеристиками воспринимаемого индивида и интерпретацию на этой основе его поступков. В процессе познания людьми друг друга большое место занимают эффекты межличностного восприятия: идея контрастных представлений, установка, эффект ореола, новизны и первичности,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стереотипизация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(исследования Г. М. Андреевой, А. 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Бодалева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Я. Л.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Коломинского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др.). Таким образом, на основе всего вышеперечисленного можно констатировать, что коммуникация представляет собой процесс, в котором формируются отношения. Мы в своем исследовании далее будем рассматривать коммуникацию как процесс общения. Коммуникация понимается нами как технология непрерывного взаимодействия человека с окружающим миром, как последовательность действий и состояний при передаче информации.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компетентность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результат овладения приемами профессионального общения. Ряд исследований в рамках изучения коммуникативной компетентности был посвящен проблематике коммуникативных барьеров. В этих исследованиях дается определение коммуникативных барьеров, раскрывается их структура, выясняются причины возникновения, ищутся способы предупреждения и устранения.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Коммуникативный барьер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некоторое психологическое препятствие на пути нормального общения людей. В качестве причин возникновения коммуникативных барьеров называются неадекватность мотивации общения (психологическая несовместимость мотивов общения, исходя из которых люди вступают в межличностные контакты друг с другом), дефицит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операциональных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возможностей субъектов общения (слабое развитие у них или неглубокое освоение ими средств общения), особенности индивидуальных свойств партнеров по общению (психологическая несовместимость людей по характерам), особенности ситуации общения (ее неопределенность или провоцирующая конфликты обстановка). Компетентность в общении — уровень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знаний, умений, социальных установок и опыта, обеспечивающих эффективное взаимопонимание и взаимодействие с окружающими.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социальным установкам тренера можно отнести понимание важности совместного труда, открытость любым формам сотрудничества, интерес к совместной работе со спортсменом, удовлетворение от успехов воспитанника.</a:t>
            </a:r>
          </a:p>
        </p:txBody>
      </p:sp>
    </p:spTree>
    <p:extLst>
      <p:ext uri="{BB962C8B-B14F-4D97-AF65-F5344CB8AC3E}">
        <p14:creationId xmlns:p14="http://schemas.microsoft.com/office/powerpoint/2010/main" val="2932806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1. Компоненты коммуникативной компетентности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863094"/>
              </p:ext>
            </p:extLst>
          </p:nvPr>
        </p:nvGraphicFramePr>
        <p:xfrm>
          <a:off x="95534" y="423080"/>
          <a:ext cx="11996382" cy="6084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2721"/>
                <a:gridCol w="5099969"/>
                <a:gridCol w="5253692"/>
              </a:tblGrid>
              <a:tr h="4458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Знания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Умения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519391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Коммуникация </a:t>
                      </a:r>
                    </a:p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(обмен информацией)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о том, как интересы, потребности, эмоциональные состояния людей проявляются в их непосредственном общении друг с другом, в частности, в их словах, жестах, мимике, пантомимике, в паралингвистических компонентах речи (громкость, темп речи, тембр голоса, интонация, паузы</a:t>
                      </a:r>
                    </a:p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речи, ударение).</a:t>
                      </a:r>
                    </a:p>
                    <a:p>
                      <a:pPr algn="just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Правильно представить результаты своей деятельности руководству. Умение пользоваться формами поведенческого и речевого этикета с соблюдением соответствующих социальных норм.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887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Интеракция</a:t>
                      </a:r>
                    </a:p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(взаимодействие в процессе общения)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о том, как люди с разными индивидуальными особенностями (темпераментом, характером, потребностями, мотивами поведения, интересами, чувствами, отношениями и т. п.) реагируют на типичные жизненные ситуации. Знание психологических приемов и методов убеждения, оказания влияния на людей.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соответствующей форме предложить помощь решать спорные вопросы. Умение предвидеть то, как данный человек может реагировать на сложившуюся ситуацию и на действия,  предпринимаемые другими людьми в данной ситуации. Умение гибко подстраиваться под партнера по общению с расчетом на то, чтобы оказывать на него должное влияние. Умение эмоционально располагать людей к себе, вызывать их доверие. Умение убеждать людей, не ухудшая взаимоотношения с ними.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887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Перцепция</a:t>
                      </a:r>
                    </a:p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(понимание друг друга)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типов характеров и темпераментов людей, того, как разные люди обычно ведут себя в общении с другими людьми. Знание о том, как сам человек — субъект общения — выглядит со стороны, что в нем самом нравится или не нравится окружающим людям.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правильно оценивать людей, включая характер, темперамент, состояния, цели и мотивы общения. Умение наблюдать за другими людьми в процессе общения с ними и делать правильные выводы о них как о личностях.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532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Алексеев А. В. Себя преодолеть. —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1985. — 192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Анохин П. К. Очерки по физиологии функциональных систем. — М.: Медицина, 1975. — 166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Бабушкин Г. Д., Назаренко Ю. Ф. Методика развития психических функций, обеспечивающих успешность соревновательной деятельности юных тяжелоатлетов//Тез. 2-го международного конгресса по спортивной психологии. М., 1995. — с. 67–68.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Беляев А. В. Характеристика соревновательной деятельности высококвалифицированных волейболистов: Метод.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— М.: ГЦОЛИФК, 1990. — 24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Волков И. П. Задачи и формы психологического обеспечения высококвалифицированных спортсменов к соревнованиям//Научные исследования и разработки в спорте. 1994. — №1, с. 5–10.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Вяткин Б. А. Управление психическим стрессом в спортивных соревнованиях. —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1981. — 112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Горбунов Г. Д.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Психопедагогика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спорта. —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1986. — 182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Горская Г. Б. Психологическое обеспечение многолетней подготовки спортсменов: Учебное пособие. — Краснодар: КГИФК, 1995. — 176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Ивойлов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В. Помехоустойчивость движений спортсмена. —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1986. — 110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Малкин В. Р. Психическая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тренировке легкоатлетов//Психическая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спорте. — Алма-Ата, 1977. — с. 92–95.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Некрасов В. П. и др.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Психорегуляция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подготовке спортсменов. —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1985. — 132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Общая и спортивная психология: Учебник для высших физкультурных учебных заведений/Под ред. Г. Д. Бабушкина, В. М. Мельникова. — Омск: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СибГАФК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2000. — Ч. 2, с. 10.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Плахтиенко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 А., Блудов Ю. М. Надежность в спорте. —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1983. — 176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Родионов А. В. Влияние психологических факторов на спортивный результат. —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1983. — 112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Родионов А. В. Психофизическая тренировка. — М.: ТОО «ДАР», 1995. — 64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24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 Рубинштейн С. Л. Основы общей психологии. — М.: Педагогика, 1989. — 460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 Рябков А. М., Смоленцева В. Н., Бабушкин Г. Д. Исследование развития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психорегуляции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волейболистов различной квалификации//Психология и педагогика средней и высшей школы. 1999. — №2, с. 68–69.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 Смоленцева В. Н., Бабушкин Г. Д.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Психорегуляция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годичном цикле тренировки//Психология и педагогика средней и высшей школы. 1999. — №2, с. 56–59.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 Смоленцева В. Н. Развитие самообладания у боксеров на этапе начальной подготовки с учетом индивидуально-психологических особенностей: Канд.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Омск, 1997. — 147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Хаупшев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Х. Развитие точности двигательных действий у юных волейболистов 13–16 лет: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Автореф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канд.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— М.,1995. — 29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Цзен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 В., Пахомов Ю. В. Психотехнические игры в спорте. —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1985. — 160 с.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 В. Н. Смоленцева, кандидат педагогических наук, доцент. Сибирская государственная академия физической культуры.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Психорегуляция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спорте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03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К ИЗУЧЕНИЮ ФУНКЦИОНАЛЬНЫХ СОСТОЯНИЙ ЧЕЛОВЕКА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подход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состояния человека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выражаются в интенсивности информационно-энергетического взаимодействия со средой в данный момент. Функциональные состояния образуют непрерывной ряд от глубокого сна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сверхнапряженной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мобилизации. В психологии труда под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фунциональным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состоянием понимают весь интегральный комплекс наличных характеристик тех функций, которые прямо или косвенно обуславливают выполнение деятельности.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Эмоциональные состояния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возникают в процессе жизнедеятельности субъекта и определяют не только уровень информационно-энергетического обмена (как функциональные состояния), но и направленность поведения. Так, например, агрессивно оборонительное поведение провоцируется эмоцией гнева или активизирующего страха, а пассивно-оборонительное поведение — эмоцией огорчения или парализующего страха. Эмоция веселого любопытства стимулирует ориентировочно-исследовательскую деятельность и является наиболее адекватным эмоциональным фоном для развития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познавательных мотивов и интересов и т. д.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эмоциональные состояния, выделяемые в психологии: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Радость (удовлетворение, веселье) 2) Грусть (апатия, печаль, депрессия), 3) Гнев (агрессия, озлобление), 4) Страх (тревога, испуг), 5) Удивление (любопытство), 6) Отвращение (презрение, брезгливость).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Физиологический подход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Функциональное состояние — это фоновая инициативность нервной системы, в ситуации чего осуществляются какие-либо поведенческие поступки животных и человека. Считается совместной, интегральной характеристикой работы мозга, обозначающей общественное состояние множества его строений. Оно представляет интегральный комплекс наличных характеристик тех качеств и свойств организма или отдельных его систем и органов, которые прямо или косвенно определяют деятельность человека.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Функциональное состояние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тоническая составляющая активности отдельных систем, органов или целостного организма, обеспечивающая реагирование на внешние и внутренние воздействия.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3863124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05431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Функциональное состояние зависит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особенностей характера осуществляемой деятельности, важности аргументов, которые побуждают к выполнению определенной деятельности, размера сенсорной нагрузки, достигающей высоких значений либо резко падающей в ситуациях сенсорной депривации, исходной степени активности нервной системы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отражения предыдущей деятельности личности, личных особенностей нервной системы, влияний, выходящих за рамки природного окружения обитания организма.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Функциональное состояние мозга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характеристика его активности, определяемая процессами, осуществляющимися на разных уровнях. Понятие функционального состояния может относиться как к отдельным нейронам, нервным центрам, так и к целостному мозгу. Само слово «состояние» отражает относительную длительность протекающих процессов — тоническую составляющую активности. В регуляции Ф. с. м. важная роль принадлежит модулирующей системе ствола мозга,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лимбическим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структурам и лобным отделам коры больших полушарий.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Континуум функциональных состояний включает 2 стадии бодрствования и 5 стадий сна.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Функциональное состояние человека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интегративная характеристика состояний человека с точки зрения эффективности выполняемой им деятельности и задействованных в ее реализации систем по критериям надежности и внутренней цены деятельности.</a:t>
            </a: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Рассматривая виды функциональных состояний по отношению к деятельности, выделяют: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состояние адекватности всей системы и каждого звена оптимальны и точно соответствуют требованиям деятельности;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состояние динамического рассогласования, при котором система или не полностью обеспечивает деятельность, или работает на излишне высоком уровне напряжения.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Исходным эталоном оценки функционального состояния является состояние спокойного (пассивного) бодрствования (оперативного покоя).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критерию динамики состояния в процессе труда выделяют состояние работоспособности (мобилизации, первичной реакции,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гиперкомпенсации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компенсации,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субкомпенсации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декомпенсации и срыва).</a:t>
            </a:r>
          </a:p>
        </p:txBody>
      </p:sp>
    </p:spTree>
    <p:extLst>
      <p:ext uri="{BB962C8B-B14F-4D97-AF65-F5344CB8AC3E}">
        <p14:creationId xmlns:p14="http://schemas.microsoft.com/office/powerpoint/2010/main" val="149163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критерию оценочного отражения описывают эмоциональные состояния. При выраженном рассогласовании функциональных состояний с условиями и требованиями деятельности говорят об экстремальных состояниях. При оценке степени отклонения функционального состояния от исходного выделяют реактивные, пограничные и патологические состояния. Различают множество частных состояний (например, утомления, теплового напряжения, водного истощения).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ЭМОЦИОНАЛЬНО-ВОЛЕВАЯ РЕГУЛЯЦИЯ ФУНКЦИОНАЛЬНЫХ СОСТОЯНИЙ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регуляция. Для спортивной деятельности характерны: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яркие и сильные эмоциональные переживания, глубоко захватывающие личность спортсмена и оказывающие огромное влияние на его деятельность; одновременно это требует от спортсмена умения владеть своими эмоциями и противодействовать тем из них, которые носят астенический характер;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разнообразие эмоциональных переживаний, охватывающих самые различные по качеству эмоции, — от простых физических чувств, связанных с мышечной деятельностью, до глубоких нравственных чувств, в основе которых лежит общность интересов, сплачивающих спортивный коллектив в единое целое;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динамичность эмоциональных состояний во время спортивных соревнований, быстрые переходы от одних чувств к другим, иногда противоположным по своему характеру.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Этому способствует и динамичность самих спортивных соревнований, проходящих с большой интенсивностью и нередко сопровождающихся быстрыми и резкими переходами от поражения к победе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управления эмоциями. Эффективно себя зарекомендовало направление по управлению эмоциями, связанное с созданием условий жизни и деятельности, позволяющих не доводить себя до крайних эмоциональных состояний. Речь идет об управлении экстенсивной составляющей общей эмоциональности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эмоциогенными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ситуациями.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способ — распределение эмоций — заключается в расширении круга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эмоциогенных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ситуаций, что приводит к снижению интенсивности эмоций в каждой из них. Необходимость в сознательном распределении эмоций возникает при чрезмерной концентрации переживаний человека. Неспособность распределять эмоции может приводить к существенному ухудшению здоровья. Так, при исследовании эмоциональных особенностей людей, перенесших инфаркт, задавался вопрос о наиболее негативных событиях, которые предшествовали болезни.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857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Оказалось, что больные через два месяца после инфаркта припоминали значительно меньше стрессовых событий, чем здоровые люди. Однако сила и продолжительность неприятных переживаний по поводу каждого из таких событий у больных оказались намного выше, они значительно чаще жаловались на чувство вины или враждебности и на трудности контроля над своими переживаниями.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эмоций происходит в результате расширения информации и круга общения. Информация о новых для человека объектах необходима для формирования новых интересов, которые превращают нейтральные ситуации в эмоциональные. Расширение круга общения выполняет ту же функцию, поскольку новые социальные и психологические контакты позволяют человеку найти более широкую сферу проявления своих чувств.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способ управления эмоциями — сосредоточение — необходим в тех обстоятельствах, когда условия деятельности требуют полной концентрации эмоций на чем-то одном, имеющем решающее значение в определенный период жизни. В этом случае человек сознательно исключает из сферы своей активности ряд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эмоциогенных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ситуаций, чтобы повысить интенсивность эмоций в тех ситуациях, которые являются для него наиболее важными. Могут применяться различные житейские приемы сосредоточения эмоций.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одном из них рассказывал известный кинорежиссер Н. Михалков. Чтобы полностью сконцентрировать усилия в работе над замыслом нового фильма, он обрил волосы и тем самым утратил эмоциональный стимул к тому, чтобы лишний раз появляться на людях. Популярный актер театра и кино А. Джигарханян сформулировал для себя «закон сохранения эмоций». Он считает обязательным хотя бы один раз в неделю исключать ситуации, в которых щедро расходуются эмоции, необходимые для творческой деятельности. Наиболее общим приемом сосредоточения эмоций является ограничение информации из привычных источников и исключение благоприятных условий деятельности в тех ситуациях, которые способствуют «распылению» эмоций.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способ управления эмоциями — переключение — связан с переносом переживаний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эмоциогенных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ситуаций на нейтральные. При так называемых деструктивных эмоциях (гнев, ярость, агрессия) необходима временная замена реальных ситуаций иллюзорными или социально незначимыми (по принципу «козла отпущения»). </a:t>
            </a:r>
          </a:p>
        </p:txBody>
      </p:sp>
    </p:spTree>
    <p:extLst>
      <p:ext uri="{BB962C8B-B14F-4D97-AF65-F5344CB8AC3E}">
        <p14:creationId xmlns:p14="http://schemas.microsoft.com/office/powerpoint/2010/main" val="703427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же конструктивные эмоции (прежде всего интересы) сконцентрированы на пустяках, иллюзорных объектах, то необходимо переключение на ситуации, имеющие повышенную социальную и культурную ценность. Применение этих способов управления эмоциями требует определенных усилий, изобретательности, выдумки. Поиск конкретных приемов зависит от личности, уровня ее зрелости.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Волевая регуляция. Всякое произвольное действие требует для своего совершения определенного, хотя бы минимального, волевого усилия. Волевые усилия отличаются от мышечных. Правда, при всяком волевом усилии имеются мускульные движения, хотя бы в зачаточной форме. Но эти движения не составляют главного в волевом усилии, для которого характерно состояние внутреннего напряжения.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Субъективно волевое усилие переживается как особое внутреннее состояние, связанное с преодолением той или иной трудности. Наличие трудностей является обязательным, необходимым условием для проявления волевого усилия. Когда человек действует, не встречая даже самых незначительных препятствий, у него, естественно, отсутствует внутреннее состояние усилия. Величина, или степень волевых усилий, характеризуется теми трудностями, которые преодолеваются с их помощью.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Волевые усилия: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носят сознательный характер, будучи связанными с более или менее ясным волевое усилие переживается как особое внутреннее состояние, связанное с преодолением той или иной трудности.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Наличие трудностей является обязательным, необходимым условием для проявления волевого усилия.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Произвольное действие требует для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своосознанием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 и ожидаемых результатов действия.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Интенсивность волевых усилий прямо пропорциональна затруднениям, которые при этом приходится преодолевать.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Субъективно его совершения волевого усилия.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Для волевого усилия характерно состояние внутреннего напряжения.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Волевые усилия всегда носят сознательный характер, будучи связанными с более или менее ясным осознанием цели и ожидаемых результатов действия.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Волевые усилия отличаются от мышечных.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волевые, так и эмоциональные проявления в спорте имеют четкую направленность,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опредмеченность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763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95534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РЕГУЛЯЦИЯ ФУНКЦИОНАЛЬНЫХ СОСТОЯНИЙ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психологической чертой мотивов, побуждающих человека заниматься спортом, является чувство удовлетворения, вызываемое занятиями данным видом спорта и неотделимое от самой спортивной деятельности. Вместе с этим эти мотивы имеют сложный характер соответственно сложности и многообразию самой спортивной деятельности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могут быть подразделены следующим образом.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Непосредственные мотивы спортивной деятельности: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испытываемое спортсменом своеобразное чувство удовлетворения от проявления мышечной активности;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эстетическое наслаждение красотой, точностью, ловкостью своих движений;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стремление проявить себя смелым и решительным при выполнении трудных и опасных упражнений;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удовлетворение, вызываемое участием в соревновании, являющееся важнейшей и обязательной стороной спорта;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стремление добиться рекордных результатов, доказать свое спортивное мастерство, добиться победы, как бы трудна она ни была и др.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Опосредованные мотивы спортивной деятельности: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стремление стать сильным, крепким, здоровым («занимаюсь спортом, потому что он укрепляет здоровье и делает человека бодрым и энергичным»);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стремление через спорт подготовить себя к практической деятельности («занимаюсь спортом, так как хочу быть более сильным физически»);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осознание общественной важности спортивной деятельности («хочу завоевывать мировые рекорды, защищать спортивное знамя своей страны»).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Мотивы спортивной деятельности не только многообразны, они отличаются динамическим характером, закономерно сменяя друг друга в процессе длительных занятий спортом. А. Ц. Пуни на основании специального исследования мотивов спортивной деятельности установил следующую динамику развития мотивов, побуждающих заниматься спортом.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Начальная стадия занятия спортом. В этот период имеют место первые попытки включиться в спортивную деятельность.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457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Мотивы, побуждающие к этому, характеризуются: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диффузностью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интересов к физическим упражнениям (подростки начинают заниматься обычно не одним, а несколькими видами спорта, причем часто совсем не теми, в которых они в дальнейшем могут показать свое спортивное мастерство);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непосредственностью («занимаюсь, потому что люблю физкультуру»);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связаны с условием среды, благоприятствующими занятиям данным видом спорта («живу в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Феодоссии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же я мог не плавать?»; «с малых лет ходил на лыжах, т. к. жил на окраине города»);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нередко включают в себя элементы долженствования («надо было посещать уроки физической культуры»).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специализации в избранном виде спорта. На этой стадии мотивами спортивной деятельности являются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пробуждение и развитие специального интереса к определенному виду спорта;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проявление способностей к этому виду спорта и стремление к их развитию;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эмоционально насыщенное переживание спортивного успеха и стремление к его закреплению;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расширение специальных знаний, совершенствование спортивной техники, приобретение более высокой степени тренированности.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новые по своему качеству мотивы характеризуются рядом особенностей. Они связываются со спортивной специализацией (спортсмен становится гимнастом, боксером, лыжником, пловцом и т. п.) и с приобретением спортивной квалификации 3-го, 2-го, 1-го разрядов. Вместе с тем они становятся более опосредованными, переносятся с самой спортивной деятельности на ее результат, выражаются в стремлении к определенному спортивному успеху, рекорду.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Непосредственный интерес к самой спортивной деятельности, конечно, сохраняется и на этой стадии развития мотивов, но приобретает новые качественные особенности по сравнению с непосредственной заинтересованностью спортом вообще на первой стадии. Спортсмена привлекает в данном виде спорта богатство его технического и тактического содержания (стремление к высокому совершенству техники, тщательная подготовка к соревнованиям, разработка тактических комбинаций и т. п.).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803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18573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Спортивная деятельность становится в этот период органической потребностью, требующей своего удовлетворения; большие физические напряжения при занятиях спортом превращаются в своеобразную необходимость («мотивами занятий гимнастикой являются выработанная привычка, необходимость физической нагрузки»).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спортивного мастерства. На этой стадии мотивами спортивной деятельности являются: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стремление поддержать свое спортивное мастерство на высоком уровне и добиться еще больших успехов в спортивной борьбе, которая делается все более острой и трудной;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стремление быть примером для подражания молодым спортсменам;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стремление содействовать развитию данного вида спорта, обогащению и совершенствованию его техники и тактики, потребность передать свой опыт молодым спортсменам.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Мотивы спортивной деятельности на этой стадии характеризуются ярко выраженной социальной направленностью.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РЕГУЛЯЦИЯ ФУНКЦИОНАЛЬНЫХ СОСТОЯНИЙ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 как процесс формирования отношений. В коммуникативном процессе коммуникатор обычно стремится достичь своей цели, воздействуя на те или иные сферы человека. Цель — это тот результат, ради которого коммуникатор вступает в коммуникацию с реципиентом. Предмет коммуникации — это та часть внутреннего мира или внешнего мира реципиента, на которую коммуникатор воздействует.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пять наиболее значимых компонентов процесса коммуникации: 1) Кто говорит? — коммуникатор; 2) Что сообщает? — информация; 3) Кому?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коммуникант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реципиент; 4) По какому каналу? — какими средствами; 5) С каким эффектом? — результат обратной связи. Осуществление взаимосвязи всех значимых компонентов и будет составлять содержание коммуникативной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всего в процессе коммуникативного воздействия на человека как реципиента коммуникатором ставятся следующие задачи: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убедить в чем-либо,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понять намерения,</a:t>
            </a:r>
          </a:p>
        </p:txBody>
      </p:sp>
    </p:spTree>
    <p:extLst>
      <p:ext uri="{BB962C8B-B14F-4D97-AF65-F5344CB8AC3E}">
        <p14:creationId xmlns:p14="http://schemas.microsoft.com/office/powerpoint/2010/main" val="303191949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73</TotalTime>
  <Words>3838</Words>
  <Application>Microsoft Office PowerPoint</Application>
  <PresentationFormat>Широкоэкранный</PresentationFormat>
  <Paragraphs>148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Times New Roman</vt:lpstr>
      <vt:lpstr>Ретро</vt:lpstr>
      <vt:lpstr>Особенности психорегуляции  функциональных состояний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психорегуляции  функциональных состояний </dc:title>
  <dc:creator>usewr</dc:creator>
  <cp:lastModifiedBy>usewr</cp:lastModifiedBy>
  <cp:revision>11</cp:revision>
  <dcterms:created xsi:type="dcterms:W3CDTF">2020-11-24T04:13:45Z</dcterms:created>
  <dcterms:modified xsi:type="dcterms:W3CDTF">2020-11-24T05:36:57Z</dcterms:modified>
</cp:coreProperties>
</file>